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38" r:id="rId2"/>
  </p:sldMasterIdLst>
  <p:sldIdLst>
    <p:sldId id="258" r:id="rId3"/>
    <p:sldId id="266" r:id="rId4"/>
    <p:sldId id="262" r:id="rId5"/>
    <p:sldId id="261" r:id="rId6"/>
    <p:sldId id="26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3366FF"/>
    <a:srgbClr val="3363E9"/>
    <a:srgbClr val="0066CC"/>
    <a:srgbClr val="003300"/>
    <a:srgbClr val="E35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F0A-ABF1-43ED-9CF1-1457CFDF13DE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AAA-3E38-42D6-837C-355C4100868E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F0A-ABF1-43ED-9CF1-1457CFDF13DE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AAA-3E38-42D6-837C-355C4100868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F0A-ABF1-43ED-9CF1-1457CFDF13DE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AAA-3E38-42D6-837C-355C4100868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F0A-ABF1-43ED-9CF1-1457CFDF13DE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AAA-3E38-42D6-837C-355C4100868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0901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F0A-ABF1-43ED-9CF1-1457CFDF13DE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AAA-3E38-42D6-837C-355C4100868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8469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F0A-ABF1-43ED-9CF1-1457CFDF13DE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AAA-3E38-42D6-837C-355C4100868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8034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F0A-ABF1-43ED-9CF1-1457CFDF13DE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AAA-3E38-42D6-837C-355C4100868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0427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F0A-ABF1-43ED-9CF1-1457CFDF13DE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AAA-3E38-42D6-837C-355C4100868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361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F0A-ABF1-43ED-9CF1-1457CFDF13DE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AAA-3E38-42D6-837C-355C4100868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1872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F0A-ABF1-43ED-9CF1-1457CFDF13DE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AAA-3E38-42D6-837C-355C4100868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3120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F0A-ABF1-43ED-9CF1-1457CFDF13DE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AAA-3E38-42D6-837C-355C4100868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63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F0A-ABF1-43ED-9CF1-1457CFDF13DE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AAA-3E38-42D6-837C-355C4100868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F0A-ABF1-43ED-9CF1-1457CFDF13DE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AAA-3E38-42D6-837C-355C4100868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424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F0A-ABF1-43ED-9CF1-1457CFDF13DE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AAA-3E38-42D6-837C-355C4100868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8581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F0A-ABF1-43ED-9CF1-1457CFDF13DE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AAA-3E38-42D6-837C-355C4100868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177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F0A-ABF1-43ED-9CF1-1457CFDF13DE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5B24FAAA-3E38-42D6-837C-355C4100868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F0A-ABF1-43ED-9CF1-1457CFDF13DE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AAA-3E38-42D6-837C-355C4100868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F0A-ABF1-43ED-9CF1-1457CFDF13DE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AAA-3E38-42D6-837C-355C4100868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F0A-ABF1-43ED-9CF1-1457CFDF13DE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AAA-3E38-42D6-837C-355C4100868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F0A-ABF1-43ED-9CF1-1457CFDF13DE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AAA-3E38-42D6-837C-355C4100868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F0A-ABF1-43ED-9CF1-1457CFDF13DE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AAA-3E38-42D6-837C-355C4100868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F0A-ABF1-43ED-9CF1-1457CFDF13DE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AAA-3E38-42D6-837C-355C4100868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027F0A-ABF1-43ED-9CF1-1457CFDF13DE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24FAAA-3E38-42D6-837C-355C4100868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27F0A-ABF1-43ED-9CF1-1457CFDF13DE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4FAAA-3E38-42D6-837C-355C4100868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506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00186F-3A45-41B2-96C1-F64DE9FFD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6858000"/>
            <a:ext cx="9171736" cy="6410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B041E7-3DC2-4302-A0F7-CBF3F8167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54" y="526935"/>
            <a:ext cx="3956103" cy="2650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9C5957-A19D-47BF-B32F-4D6E06FD29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7" y="0"/>
            <a:ext cx="4766434" cy="31776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BE44AB-BDBC-439F-AF65-3B9C04EB7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14" y="3177624"/>
            <a:ext cx="2326639" cy="31450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A06A991-14DC-7B6B-A32A-185FF572AE5C}"/>
              </a:ext>
            </a:extLst>
          </p:cNvPr>
          <p:cNvGrpSpPr/>
          <p:nvPr/>
        </p:nvGrpSpPr>
        <p:grpSpPr>
          <a:xfrm>
            <a:off x="5652690" y="3884311"/>
            <a:ext cx="5588133" cy="1731698"/>
            <a:chOff x="2826668" y="4860083"/>
            <a:chExt cx="5588133" cy="173169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BA6F1B-A0A1-4746-9E0C-AD312E868560}"/>
                </a:ext>
              </a:extLst>
            </p:cNvPr>
            <p:cNvSpPr txBox="1"/>
            <p:nvPr/>
          </p:nvSpPr>
          <p:spPr>
            <a:xfrm>
              <a:off x="3510339" y="5386163"/>
              <a:ext cx="4078039" cy="617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357"/>
                </a:spcBef>
                <a:spcAft>
                  <a:spcPts val="357"/>
                </a:spcAft>
              </a:pPr>
              <a:r>
                <a:rPr lang="en-US" sz="3429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 HỘI CHI ĐỘI </a:t>
              </a:r>
              <a:r>
                <a:rPr lang="vi-VN" sz="3429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8A</a:t>
              </a:r>
              <a:endParaRPr lang="en-US" sz="1571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8C32E5-0310-4984-B210-24990BDEB7B0}"/>
                </a:ext>
              </a:extLst>
            </p:cNvPr>
            <p:cNvSpPr txBox="1"/>
            <p:nvPr/>
          </p:nvSpPr>
          <p:spPr>
            <a:xfrm>
              <a:off x="2826668" y="4860083"/>
              <a:ext cx="5588133" cy="5384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357"/>
                </a:spcBef>
                <a:spcAft>
                  <a:spcPts val="357"/>
                </a:spcAft>
              </a:pPr>
              <a:r>
                <a:rPr lang="en-US" sz="3429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 ĐỘI THCS </a:t>
              </a:r>
              <a:r>
                <a:rPr lang="vi-VN" sz="3429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 HÀ</a:t>
              </a:r>
              <a:endParaRPr lang="en-US" sz="3429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2FDC55-81C6-4077-B5CA-EA49E5DEC5B5}"/>
                </a:ext>
              </a:extLst>
            </p:cNvPr>
            <p:cNvSpPr txBox="1"/>
            <p:nvPr/>
          </p:nvSpPr>
          <p:spPr>
            <a:xfrm>
              <a:off x="3852579" y="6077217"/>
              <a:ext cx="3393558" cy="5145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429"/>
                </a:spcBef>
                <a:spcAft>
                  <a:spcPts val="429"/>
                </a:spcAft>
              </a:pPr>
              <a:r>
                <a:rPr lang="en-US" sz="285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HỌC 2021-2022</a:t>
              </a:r>
              <a:endParaRPr lang="en-US" sz="3429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06196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 THIẾU NIÊN TIỀN PHONG HỒ CHÍ MINH</a:t>
            </a:r>
          </a:p>
          <a:p>
            <a:pPr algn="ctr"/>
            <a:r>
              <a:rPr lang="en-US" sz="2800" b="1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 ĐỘI THCS DƯƠNG HÀ</a:t>
            </a:r>
          </a:p>
          <a:p>
            <a:pPr algn="ctr"/>
            <a:endParaRPr lang="en-US" sz="2800" b="1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HỘI CHI ĐỘI</a:t>
            </a:r>
            <a:endParaRPr lang="vi-VN" sz="8000" b="1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8000" b="1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8A</a:t>
            </a:r>
            <a:endParaRPr lang="en-US" sz="8000" b="1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ctr"/>
            <a:r>
              <a:rPr lang="en-US" sz="4800" b="1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2022-2023</a:t>
            </a:r>
          </a:p>
          <a:p>
            <a:pPr algn="ctr"/>
            <a:endParaRPr lang="en-US" sz="2400" b="1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700" b="1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i="1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i="1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i="1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i="1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vi-VN" sz="2800" i="1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56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95" y="0"/>
            <a:ext cx="72161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077481" y="417716"/>
            <a:ext cx="4033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1079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 QUẢ KIỂM PHIẾM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002649"/>
              </p:ext>
            </p:extLst>
          </p:nvPr>
        </p:nvGraphicFramePr>
        <p:xfrm>
          <a:off x="2113280" y="1155054"/>
          <a:ext cx="7507812" cy="287617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25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0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93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VÀ TÊN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QUẢ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36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Ánh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36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Đỗ Kim Cúc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36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Nguyễn Thu Ngân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36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Vũ Quỳnh Khánh Ngọc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36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Đỗ Kì Phong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91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95" y="0"/>
            <a:ext cx="72161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099958" y="552186"/>
            <a:ext cx="39885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1079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BAN CHỈ HUY CHI ĐỘI</a:t>
            </a:r>
          </a:p>
          <a:p>
            <a:pPr algn="ctr"/>
            <a:r>
              <a:rPr lang="en-US" sz="2800" b="1" dirty="0">
                <a:solidFill>
                  <a:srgbClr val="21079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NĂM HỌC 2020-2021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070026"/>
              </p:ext>
            </p:extLst>
          </p:nvPr>
        </p:nvGraphicFramePr>
        <p:xfrm>
          <a:off x="3355790" y="2024030"/>
          <a:ext cx="5503730" cy="298485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05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8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4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VÀ TÊN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4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4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4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4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4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85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 THIẾU NIÊN TIỀN PHONG HỒ CHÍ MINH</a:t>
            </a:r>
          </a:p>
          <a:p>
            <a:pPr algn="ctr"/>
            <a:r>
              <a:rPr lang="en-US" sz="2800" b="1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 ĐỘI THCS DƯƠNG HÀ</a:t>
            </a:r>
          </a:p>
          <a:p>
            <a:pPr algn="ctr"/>
            <a:endParaRPr lang="en-US" sz="2800" b="1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HỘI CHI ĐỘI</a:t>
            </a:r>
          </a:p>
          <a:p>
            <a:pPr algn="ctr"/>
            <a:endParaRPr lang="en-US" b="1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ctr"/>
            <a:r>
              <a:rPr lang="en-US" sz="4800" b="1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2022-2023</a:t>
            </a:r>
          </a:p>
          <a:p>
            <a:pPr algn="ctr"/>
            <a:endParaRPr lang="en-US" sz="2400" b="1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700" b="1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i="1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i="1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i="1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i="1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vi-VN" sz="2800" i="1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23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2760</TotalTime>
  <Words>121</Words>
  <Application>Microsoft Office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Book Antiqua</vt:lpstr>
      <vt:lpstr>Calibri</vt:lpstr>
      <vt:lpstr>Calibri Light</vt:lpstr>
      <vt:lpstr>Lucida Sans</vt:lpstr>
      <vt:lpstr>Times New Roman</vt:lpstr>
      <vt:lpstr>Wingdings</vt:lpstr>
      <vt:lpstr>Wingdings 2</vt:lpstr>
      <vt:lpstr>Wingdings 3</vt:lpstr>
      <vt:lpstr>Apex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Tuấn Anh</dc:creator>
  <cp:lastModifiedBy>Đặng Thi Kim Cương</cp:lastModifiedBy>
  <cp:revision>52</cp:revision>
  <dcterms:created xsi:type="dcterms:W3CDTF">2015-09-14T05:37:12Z</dcterms:created>
  <dcterms:modified xsi:type="dcterms:W3CDTF">2022-10-12T04:31:50Z</dcterms:modified>
</cp:coreProperties>
</file>